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diagrams/colors1.xml" ContentType="application/vnd.openxmlformats-officedocument.drawingml.diagramColors+xml"/>
  <Override PartName="/ppt/diagrams/data1.xml" ContentType="application/vnd.openxmlformats-officedocument.drawingml.diagramData+xml"/>
  <Override PartName="/ppt/diagrams/drawing1.xml" ContentType="application/vnd.ms-office.drawingml.diagramDrawing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61" r:id="rId5"/>
    <p:sldId id="258" r:id="rId6"/>
    <p:sldId id="259" r:id="rId7"/>
    <p:sldId id="260" r:id="rId8"/>
  </p:sldIdLst>
  <p:sldSz cx="12192000" cy="6858000"/>
  <p:notesSz cx="7103745" cy="1023429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41" d="100"/>
          <a:sy n="41" d="100"/>
        </p:scale>
        <p:origin x="1794" y="5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57C770-A331-49D2-AA6F-AEE31A719ED7}" type="doc">
      <dgm:prSet loTypeId="urn:microsoft.com/office/officeart/2005/8/layout/chevron1" loCatId="process" qsTypeId="urn:microsoft.com/office/officeart/2005/8/quickstyle/simple5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73D961E7-D2F5-4CC8-A866-7292C2B11C12}">
      <dgm:prSet phldrT="[Text]" phldr="0"/>
      <dgm:spPr/>
      <dgm:t>
        <a:bodyPr/>
        <a:lstStyle/>
        <a:p>
          <a:pPr rtl="0"/>
          <a:r>
            <a:rPr lang="en-GB" dirty="0">
              <a:latin typeface="Calibri Light" panose="020F0302020204030204"/>
            </a:rPr>
            <a:t>CO2 meter</a:t>
          </a:r>
          <a:endParaRPr lang="en-GB" dirty="0"/>
        </a:p>
      </dgm:t>
    </dgm:pt>
    <dgm:pt modelId="{D26E623E-0DC7-4FDB-9277-AC173C8B230A}" cxnId="{EE9A501E-7C84-4130-A664-54942984C5B4}" type="parTrans">
      <dgm:prSet/>
      <dgm:spPr/>
      <dgm:t>
        <a:bodyPr/>
        <a:lstStyle/>
        <a:p>
          <a:endParaRPr lang="en-GB"/>
        </a:p>
      </dgm:t>
    </dgm:pt>
    <dgm:pt modelId="{3DDBE4AA-26AF-4402-B7BB-BE2C48CBB6E1}" cxnId="{EE9A501E-7C84-4130-A664-54942984C5B4}" type="sibTrans">
      <dgm:prSet/>
      <dgm:spPr/>
      <dgm:t>
        <a:bodyPr/>
        <a:lstStyle/>
        <a:p>
          <a:endParaRPr lang="en-GB"/>
        </a:p>
      </dgm:t>
    </dgm:pt>
    <dgm:pt modelId="{3470B9B3-BD08-4F5F-9918-A366E2063F02}">
      <dgm:prSet phldrT="[Text]" phldr="0"/>
      <dgm:spPr/>
      <dgm:t>
        <a:bodyPr/>
        <a:lstStyle/>
        <a:p>
          <a:r>
            <a:rPr lang="en-GB" dirty="0">
              <a:latin typeface="Calibri Light" panose="020F0302020204030204"/>
            </a:rPr>
            <a:t>data</a:t>
          </a:r>
          <a:endParaRPr lang="en-GB" dirty="0"/>
        </a:p>
      </dgm:t>
    </dgm:pt>
    <dgm:pt modelId="{7D90582C-76BE-47D7-BE90-537F62F54870}" cxnId="{732CCD8E-9AEA-4652-A273-4AB25EEE181F}" type="parTrans">
      <dgm:prSet/>
      <dgm:spPr/>
      <dgm:t>
        <a:bodyPr/>
        <a:lstStyle/>
        <a:p>
          <a:endParaRPr lang="en-GB"/>
        </a:p>
      </dgm:t>
    </dgm:pt>
    <dgm:pt modelId="{B2BF3724-D46B-47D1-90C5-8F8D0B7129FB}" cxnId="{732CCD8E-9AEA-4652-A273-4AB25EEE181F}" type="sibTrans">
      <dgm:prSet/>
      <dgm:spPr/>
      <dgm:t>
        <a:bodyPr/>
        <a:lstStyle/>
        <a:p>
          <a:endParaRPr lang="en-GB"/>
        </a:p>
      </dgm:t>
    </dgm:pt>
    <dgm:pt modelId="{77A68128-6FF0-4E83-92AE-43C4F7AD8987}">
      <dgm:prSet phldrT="[Text]" phldr="0"/>
      <dgm:spPr/>
      <dgm:t>
        <a:bodyPr/>
        <a:lstStyle/>
        <a:p>
          <a:r>
            <a:rPr lang="en-GB" dirty="0">
              <a:latin typeface="Calibri Light" panose="020F0302020204030204"/>
            </a:rPr>
            <a:t>database</a:t>
          </a:r>
          <a:endParaRPr lang="en-GB" dirty="0"/>
        </a:p>
      </dgm:t>
    </dgm:pt>
    <dgm:pt modelId="{4D224C71-35E9-47D9-A07B-5A0F42C43E68}" cxnId="{27C99118-2EEC-44EE-A261-A156FCEDB791}" type="parTrans">
      <dgm:prSet/>
      <dgm:spPr/>
      <dgm:t>
        <a:bodyPr/>
        <a:lstStyle/>
        <a:p>
          <a:endParaRPr lang="en-GB"/>
        </a:p>
      </dgm:t>
    </dgm:pt>
    <dgm:pt modelId="{866469FF-63E3-4063-A51E-6C96E223B86D}" cxnId="{27C99118-2EEC-44EE-A261-A156FCEDB791}" type="sibTrans">
      <dgm:prSet/>
      <dgm:spPr/>
      <dgm:t>
        <a:bodyPr/>
        <a:lstStyle/>
        <a:p>
          <a:endParaRPr lang="en-GB"/>
        </a:p>
      </dgm:t>
    </dgm:pt>
    <dgm:pt modelId="{808BB017-5821-4911-9D5A-094AA5B67570}">
      <dgm:prSet phldrT="[Text]" phldr="0"/>
      <dgm:spPr/>
      <dgm:t>
        <a:bodyPr/>
        <a:lstStyle/>
        <a:p>
          <a:r>
            <a:rPr lang="en-GB" dirty="0">
              <a:latin typeface="Calibri Light" panose="020F0302020204030204"/>
            </a:rPr>
            <a:t>app</a:t>
          </a:r>
          <a:endParaRPr lang="en-GB" dirty="0"/>
        </a:p>
      </dgm:t>
    </dgm:pt>
    <dgm:pt modelId="{28688455-FCB7-42AD-86AE-E4C582D1BB90}" cxnId="{3D9D9192-A34D-4451-9B95-0D6663D72ED9}" type="parTrans">
      <dgm:prSet/>
      <dgm:spPr/>
      <dgm:t>
        <a:bodyPr/>
        <a:lstStyle/>
        <a:p>
          <a:endParaRPr lang="en-GB"/>
        </a:p>
      </dgm:t>
    </dgm:pt>
    <dgm:pt modelId="{C60532BB-0680-4E6B-8A0E-300C06B22117}" cxnId="{3D9D9192-A34D-4451-9B95-0D6663D72ED9}" type="sibTrans">
      <dgm:prSet/>
      <dgm:spPr/>
      <dgm:t>
        <a:bodyPr/>
        <a:lstStyle/>
        <a:p>
          <a:endParaRPr lang="en-GB"/>
        </a:p>
      </dgm:t>
    </dgm:pt>
    <dgm:pt modelId="{30214C8C-6B72-4131-920E-ACF916DA9236}">
      <dgm:prSet phldrT="[Text]" phldr="0"/>
      <dgm:spPr/>
      <dgm:t>
        <a:bodyPr/>
        <a:lstStyle/>
        <a:p>
          <a:r>
            <a:rPr lang="en-GB" dirty="0">
              <a:latin typeface="Calibri Light" panose="020F0302020204030204"/>
            </a:rPr>
            <a:t>user</a:t>
          </a:r>
          <a:endParaRPr lang="en-GB" dirty="0"/>
        </a:p>
      </dgm:t>
    </dgm:pt>
    <dgm:pt modelId="{047035D4-9F6F-4FA4-B41A-A4ABA3D56509}" cxnId="{887D8D0B-0D6D-4448-886C-2E81B416860F}" type="parTrans">
      <dgm:prSet/>
      <dgm:spPr/>
      <dgm:t>
        <a:bodyPr/>
        <a:lstStyle/>
        <a:p>
          <a:endParaRPr lang="en-GB"/>
        </a:p>
      </dgm:t>
    </dgm:pt>
    <dgm:pt modelId="{3D691405-C301-46FF-AAC7-80689C029661}" cxnId="{887D8D0B-0D6D-4448-886C-2E81B416860F}" type="sibTrans">
      <dgm:prSet/>
      <dgm:spPr/>
      <dgm:t>
        <a:bodyPr/>
        <a:lstStyle/>
        <a:p>
          <a:endParaRPr lang="en-GB"/>
        </a:p>
      </dgm:t>
    </dgm:pt>
    <dgm:pt modelId="{3EFFF462-7DAC-4567-A76E-DCB2A546F757}" type="pres">
      <dgm:prSet presAssocID="{BE57C770-A331-49D2-AA6F-AEE31A719ED7}" presName="Name0" presStyleCnt="0">
        <dgm:presLayoutVars>
          <dgm:dir/>
          <dgm:animLvl val="lvl"/>
          <dgm:resizeHandles val="exact"/>
        </dgm:presLayoutVars>
      </dgm:prSet>
      <dgm:spPr/>
    </dgm:pt>
    <dgm:pt modelId="{9B6C915D-6A2C-4704-A96B-97392A8A8DAB}" type="pres">
      <dgm:prSet presAssocID="{73D961E7-D2F5-4CC8-A866-7292C2B11C12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7380DB06-C04D-43BE-A412-D53526BEC9B5}" type="pres">
      <dgm:prSet presAssocID="{3DDBE4AA-26AF-4402-B7BB-BE2C48CBB6E1}" presName="parTxOnlySpace" presStyleCnt="0"/>
      <dgm:spPr/>
    </dgm:pt>
    <dgm:pt modelId="{3F134816-6DF0-4445-B262-57CEDC53461E}" type="pres">
      <dgm:prSet presAssocID="{3470B9B3-BD08-4F5F-9918-A366E2063F02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41BA6792-B0F4-429E-9831-A4881A10887A}" type="pres">
      <dgm:prSet presAssocID="{B2BF3724-D46B-47D1-90C5-8F8D0B7129FB}" presName="parTxOnlySpace" presStyleCnt="0"/>
      <dgm:spPr/>
    </dgm:pt>
    <dgm:pt modelId="{39F32730-C4F1-4733-91F6-4F2E32861E22}" type="pres">
      <dgm:prSet presAssocID="{77A68128-6FF0-4E83-92AE-43C4F7AD8987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C4B385A5-D453-450C-8AC9-2F7030E6B55C}" type="pres">
      <dgm:prSet presAssocID="{866469FF-63E3-4063-A51E-6C96E223B86D}" presName="parTxOnlySpace" presStyleCnt="0"/>
      <dgm:spPr/>
    </dgm:pt>
    <dgm:pt modelId="{370766C9-F400-48A7-B36A-5B44DD4A1704}" type="pres">
      <dgm:prSet presAssocID="{808BB017-5821-4911-9D5A-094AA5B67570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4E1B08C4-A2C1-4E95-8846-41185387102A}" type="pres">
      <dgm:prSet presAssocID="{C60532BB-0680-4E6B-8A0E-300C06B22117}" presName="parTxOnlySpace" presStyleCnt="0"/>
      <dgm:spPr/>
    </dgm:pt>
    <dgm:pt modelId="{0BD6786E-4CA1-4E11-B2F5-5A8A9E6E19C9}" type="pres">
      <dgm:prSet presAssocID="{30214C8C-6B72-4131-920E-ACF916DA9236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887D8D0B-0D6D-4448-886C-2E81B416860F}" srcId="{BE57C770-A331-49D2-AA6F-AEE31A719ED7}" destId="{30214C8C-6B72-4131-920E-ACF916DA9236}" srcOrd="4" destOrd="0" parTransId="{047035D4-9F6F-4FA4-B41A-A4ABA3D56509}" sibTransId="{3D691405-C301-46FF-AAC7-80689C029661}"/>
    <dgm:cxn modelId="{27C99118-2EEC-44EE-A261-A156FCEDB791}" srcId="{BE57C770-A331-49D2-AA6F-AEE31A719ED7}" destId="{77A68128-6FF0-4E83-92AE-43C4F7AD8987}" srcOrd="2" destOrd="0" parTransId="{4D224C71-35E9-47D9-A07B-5A0F42C43E68}" sibTransId="{866469FF-63E3-4063-A51E-6C96E223B86D}"/>
    <dgm:cxn modelId="{09A7AD19-09B7-411E-B92D-642384DB3CDE}" type="presOf" srcId="{808BB017-5821-4911-9D5A-094AA5B67570}" destId="{370766C9-F400-48A7-B36A-5B44DD4A1704}" srcOrd="0" destOrd="0" presId="urn:microsoft.com/office/officeart/2005/8/layout/chevron1"/>
    <dgm:cxn modelId="{EE9A501E-7C84-4130-A664-54942984C5B4}" srcId="{BE57C770-A331-49D2-AA6F-AEE31A719ED7}" destId="{73D961E7-D2F5-4CC8-A866-7292C2B11C12}" srcOrd="0" destOrd="0" parTransId="{D26E623E-0DC7-4FDB-9277-AC173C8B230A}" sibTransId="{3DDBE4AA-26AF-4402-B7BB-BE2C48CBB6E1}"/>
    <dgm:cxn modelId="{3350142A-86A3-4313-9637-DBB246CA3981}" type="presOf" srcId="{BE57C770-A331-49D2-AA6F-AEE31A719ED7}" destId="{3EFFF462-7DAC-4567-A76E-DCB2A546F757}" srcOrd="0" destOrd="0" presId="urn:microsoft.com/office/officeart/2005/8/layout/chevron1"/>
    <dgm:cxn modelId="{71C47A6E-0F7B-4EA7-AD53-13942999B3C9}" type="presOf" srcId="{73D961E7-D2F5-4CC8-A866-7292C2B11C12}" destId="{9B6C915D-6A2C-4704-A96B-97392A8A8DAB}" srcOrd="0" destOrd="0" presId="urn:microsoft.com/office/officeart/2005/8/layout/chevron1"/>
    <dgm:cxn modelId="{EBB8E57E-399F-4C82-A12D-8F02A4F29CC8}" type="presOf" srcId="{3470B9B3-BD08-4F5F-9918-A366E2063F02}" destId="{3F134816-6DF0-4445-B262-57CEDC53461E}" srcOrd="0" destOrd="0" presId="urn:microsoft.com/office/officeart/2005/8/layout/chevron1"/>
    <dgm:cxn modelId="{732CCD8E-9AEA-4652-A273-4AB25EEE181F}" srcId="{BE57C770-A331-49D2-AA6F-AEE31A719ED7}" destId="{3470B9B3-BD08-4F5F-9918-A366E2063F02}" srcOrd="1" destOrd="0" parTransId="{7D90582C-76BE-47D7-BE90-537F62F54870}" sibTransId="{B2BF3724-D46B-47D1-90C5-8F8D0B7129FB}"/>
    <dgm:cxn modelId="{3D9D9192-A34D-4451-9B95-0D6663D72ED9}" srcId="{BE57C770-A331-49D2-AA6F-AEE31A719ED7}" destId="{808BB017-5821-4911-9D5A-094AA5B67570}" srcOrd="3" destOrd="0" parTransId="{28688455-FCB7-42AD-86AE-E4C582D1BB90}" sibTransId="{C60532BB-0680-4E6B-8A0E-300C06B22117}"/>
    <dgm:cxn modelId="{98D972A4-04D5-4C21-B683-6191B68D322B}" type="presOf" srcId="{77A68128-6FF0-4E83-92AE-43C4F7AD8987}" destId="{39F32730-C4F1-4733-91F6-4F2E32861E22}" srcOrd="0" destOrd="0" presId="urn:microsoft.com/office/officeart/2005/8/layout/chevron1"/>
    <dgm:cxn modelId="{E07612ED-5440-4C48-864C-37BC2DBD02E6}" type="presOf" srcId="{30214C8C-6B72-4131-920E-ACF916DA9236}" destId="{0BD6786E-4CA1-4E11-B2F5-5A8A9E6E19C9}" srcOrd="0" destOrd="0" presId="urn:microsoft.com/office/officeart/2005/8/layout/chevron1"/>
    <dgm:cxn modelId="{88819156-4ABB-4497-9F0A-FB942F22DF81}" type="presParOf" srcId="{3EFFF462-7DAC-4567-A76E-DCB2A546F757}" destId="{9B6C915D-6A2C-4704-A96B-97392A8A8DAB}" srcOrd="0" destOrd="0" presId="urn:microsoft.com/office/officeart/2005/8/layout/chevron1"/>
    <dgm:cxn modelId="{FB5C2339-9526-4799-915B-6DB1DCBFED5A}" type="presParOf" srcId="{3EFFF462-7DAC-4567-A76E-DCB2A546F757}" destId="{7380DB06-C04D-43BE-A412-D53526BEC9B5}" srcOrd="1" destOrd="0" presId="urn:microsoft.com/office/officeart/2005/8/layout/chevron1"/>
    <dgm:cxn modelId="{5A4918E8-9DCB-43AF-B794-84C4BA0E32E0}" type="presParOf" srcId="{3EFFF462-7DAC-4567-A76E-DCB2A546F757}" destId="{3F134816-6DF0-4445-B262-57CEDC53461E}" srcOrd="2" destOrd="0" presId="urn:microsoft.com/office/officeart/2005/8/layout/chevron1"/>
    <dgm:cxn modelId="{23981BC0-AB9D-47D8-ADE5-81D892D889D2}" type="presParOf" srcId="{3EFFF462-7DAC-4567-A76E-DCB2A546F757}" destId="{41BA6792-B0F4-429E-9831-A4881A10887A}" srcOrd="3" destOrd="0" presId="urn:microsoft.com/office/officeart/2005/8/layout/chevron1"/>
    <dgm:cxn modelId="{85AA2CF4-977F-4B90-9AC6-F6A06335C2FD}" type="presParOf" srcId="{3EFFF462-7DAC-4567-A76E-DCB2A546F757}" destId="{39F32730-C4F1-4733-91F6-4F2E32861E22}" srcOrd="4" destOrd="0" presId="urn:microsoft.com/office/officeart/2005/8/layout/chevron1"/>
    <dgm:cxn modelId="{704C0658-1533-45BB-A329-1F16A8E2F410}" type="presParOf" srcId="{3EFFF462-7DAC-4567-A76E-DCB2A546F757}" destId="{C4B385A5-D453-450C-8AC9-2F7030E6B55C}" srcOrd="5" destOrd="0" presId="urn:microsoft.com/office/officeart/2005/8/layout/chevron1"/>
    <dgm:cxn modelId="{A3D0143B-30EA-4531-AFCA-6CC797AE8985}" type="presParOf" srcId="{3EFFF462-7DAC-4567-A76E-DCB2A546F757}" destId="{370766C9-F400-48A7-B36A-5B44DD4A1704}" srcOrd="6" destOrd="0" presId="urn:microsoft.com/office/officeart/2005/8/layout/chevron1"/>
    <dgm:cxn modelId="{DAA458A1-2FBB-40C1-9C39-38704720B5E7}" type="presParOf" srcId="{3EFFF462-7DAC-4567-A76E-DCB2A546F757}" destId="{4E1B08C4-A2C1-4E95-8846-41185387102A}" srcOrd="7" destOrd="0" presId="urn:microsoft.com/office/officeart/2005/8/layout/chevron1"/>
    <dgm:cxn modelId="{0BA28ED5-5736-4BDE-AF4B-E674E507BE22}" type="presParOf" srcId="{3EFFF462-7DAC-4567-A76E-DCB2A546F757}" destId="{0BD6786E-4CA1-4E11-B2F5-5A8A9E6E19C9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6C915D-6A2C-4704-A96B-97392A8A8DAB}">
      <dsp:nvSpPr>
        <dsp:cNvPr id="0" name=""/>
        <dsp:cNvSpPr/>
      </dsp:nvSpPr>
      <dsp:spPr>
        <a:xfrm>
          <a:off x="2342" y="1110948"/>
          <a:ext cx="2084557" cy="833823"/>
        </a:xfrm>
        <a:prstGeom prst="chevron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latin typeface="Calibri Light" panose="020F0302020204030204"/>
            </a:rPr>
            <a:t>CO2 meter</a:t>
          </a:r>
          <a:endParaRPr lang="en-GB" sz="2400" kern="1200" dirty="0"/>
        </a:p>
      </dsp:txBody>
      <dsp:txXfrm>
        <a:off x="419254" y="1110948"/>
        <a:ext cx="1250734" cy="833823"/>
      </dsp:txXfrm>
    </dsp:sp>
    <dsp:sp modelId="{3F134816-6DF0-4445-B262-57CEDC53461E}">
      <dsp:nvSpPr>
        <dsp:cNvPr id="0" name=""/>
        <dsp:cNvSpPr/>
      </dsp:nvSpPr>
      <dsp:spPr>
        <a:xfrm>
          <a:off x="1878444" y="1110948"/>
          <a:ext cx="2084557" cy="833823"/>
        </a:xfrm>
        <a:prstGeom prst="chevron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latin typeface="Calibri Light" panose="020F0302020204030204"/>
            </a:rPr>
            <a:t>data</a:t>
          </a:r>
          <a:endParaRPr lang="en-GB" sz="2400" kern="1200" dirty="0"/>
        </a:p>
      </dsp:txBody>
      <dsp:txXfrm>
        <a:off x="2295356" y="1110948"/>
        <a:ext cx="1250734" cy="833823"/>
      </dsp:txXfrm>
    </dsp:sp>
    <dsp:sp modelId="{39F32730-C4F1-4733-91F6-4F2E32861E22}">
      <dsp:nvSpPr>
        <dsp:cNvPr id="0" name=""/>
        <dsp:cNvSpPr/>
      </dsp:nvSpPr>
      <dsp:spPr>
        <a:xfrm>
          <a:off x="3754546" y="1110948"/>
          <a:ext cx="2084557" cy="833823"/>
        </a:xfrm>
        <a:prstGeom prst="chevron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latin typeface="Calibri Light" panose="020F0302020204030204"/>
            </a:rPr>
            <a:t>database</a:t>
          </a:r>
          <a:endParaRPr lang="en-GB" sz="2400" kern="1200" dirty="0"/>
        </a:p>
      </dsp:txBody>
      <dsp:txXfrm>
        <a:off x="4171458" y="1110948"/>
        <a:ext cx="1250734" cy="833823"/>
      </dsp:txXfrm>
    </dsp:sp>
    <dsp:sp modelId="{370766C9-F400-48A7-B36A-5B44DD4A1704}">
      <dsp:nvSpPr>
        <dsp:cNvPr id="0" name=""/>
        <dsp:cNvSpPr/>
      </dsp:nvSpPr>
      <dsp:spPr>
        <a:xfrm>
          <a:off x="5630648" y="1110948"/>
          <a:ext cx="2084557" cy="833823"/>
        </a:xfrm>
        <a:prstGeom prst="chevron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latin typeface="Calibri Light" panose="020F0302020204030204"/>
            </a:rPr>
            <a:t>app</a:t>
          </a:r>
          <a:endParaRPr lang="en-GB" sz="2400" kern="1200" dirty="0"/>
        </a:p>
      </dsp:txBody>
      <dsp:txXfrm>
        <a:off x="6047560" y="1110948"/>
        <a:ext cx="1250734" cy="833823"/>
      </dsp:txXfrm>
    </dsp:sp>
    <dsp:sp modelId="{0BD6786E-4CA1-4E11-B2F5-5A8A9E6E19C9}">
      <dsp:nvSpPr>
        <dsp:cNvPr id="0" name=""/>
        <dsp:cNvSpPr/>
      </dsp:nvSpPr>
      <dsp:spPr>
        <a:xfrm>
          <a:off x="7506750" y="1110948"/>
          <a:ext cx="2084557" cy="833823"/>
        </a:xfrm>
        <a:prstGeom prst="chevron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latin typeface="Calibri Light" panose="020F0302020204030204"/>
            </a:rPr>
            <a:t>user</a:t>
          </a:r>
          <a:endParaRPr lang="en-GB" sz="2400" kern="1200" dirty="0"/>
        </a:p>
      </dsp:txBody>
      <dsp:txXfrm>
        <a:off x="7923662" y="1110948"/>
        <a:ext cx="1250734" cy="83382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type="chevron" r:blip="" rot="180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type="chevron" r:blip="" rot="180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</dgm:styleDef>
</file>

<file path=ppt/media/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.xml"/><Relationship Id="rId8" Type="http://schemas.microsoft.com/office/2007/relationships/diagramDrawing" Target="../diagrams/drawing1.xml"/><Relationship Id="rId7" Type="http://schemas.openxmlformats.org/officeDocument/2006/relationships/diagramColors" Target="../diagrams/colors1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30910" y="349885"/>
            <a:ext cx="10113645" cy="5097780"/>
          </a:xfrm>
        </p:spPr>
        <p:txBody>
          <a:bodyPr>
            <a:normAutofit/>
          </a:bodyPr>
          <a:p>
            <a:pPr algn="ctr"/>
            <a:r>
              <a:rPr lang="en-IN" altLang="en-GB" sz="7200"/>
              <a:t>Social Distancing</a:t>
            </a:r>
            <a:br>
              <a:rPr lang="en-IN" altLang="en-GB" sz="7200"/>
            </a:br>
            <a:br>
              <a:rPr lang="en-IN" altLang="en-GB"/>
            </a:br>
            <a:r>
              <a:rPr lang="en-IN" altLang="en-GB" sz="1400"/>
              <a:t>by</a:t>
            </a:r>
            <a:br>
              <a:rPr lang="en-IN" altLang="en-GB" sz="1400"/>
            </a:br>
            <a:br>
              <a:rPr lang="en-IN" altLang="en-GB" sz="2800"/>
            </a:br>
            <a:r>
              <a:rPr lang="en-IN" altLang="en-GB" sz="3600" b="1"/>
              <a:t>BlackHats</a:t>
            </a:r>
            <a:br>
              <a:rPr lang="en-IN" altLang="en-GB" sz="3600" b="1"/>
            </a:br>
            <a:br>
              <a:rPr lang="en-IN" altLang="en-GB" sz="2800"/>
            </a:br>
            <a:r>
              <a:rPr lang="en-IN" altLang="en-GB" sz="3600"/>
              <a:t>Santhosh Bharati &amp; Ragul J C</a:t>
            </a:r>
            <a:endParaRPr lang="en-IN" altLang="en-GB" sz="36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ext Box 3"/>
          <p:cNvSpPr txBox="1"/>
          <p:nvPr/>
        </p:nvSpPr>
        <p:spPr>
          <a:xfrm>
            <a:off x="6057900" y="1329055"/>
            <a:ext cx="498665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GB" sz="4000"/>
              <a:t>Problem Statement</a:t>
            </a:r>
            <a:endParaRPr lang="en-IN" altLang="en-GB" sz="4000"/>
          </a:p>
        </p:txBody>
      </p:sp>
      <p:sp>
        <p:nvSpPr>
          <p:cNvPr id="10" name="Text Box 9"/>
          <p:cNvSpPr txBox="1"/>
          <p:nvPr/>
        </p:nvSpPr>
        <p:spPr>
          <a:xfrm>
            <a:off x="6057900" y="2537460"/>
            <a:ext cx="5718810" cy="3046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altLang="en-GB" sz="2400"/>
              <a:t>Travelling during COVID situation</a:t>
            </a:r>
            <a:endParaRPr lang="en-GB" altLang="en-US" sz="240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altLang="en-US" sz="240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altLang="en-GB" sz="2400"/>
              <a:t>Places with high</a:t>
            </a:r>
            <a:r>
              <a:rPr lang="en-GB" altLang="en-US" sz="2400"/>
              <a:t> risk</a:t>
            </a:r>
            <a:r>
              <a:rPr lang="en-IN" altLang="en-GB" sz="2400"/>
              <a:t>s</a:t>
            </a:r>
            <a:r>
              <a:rPr lang="en-GB" altLang="en-US" sz="2400"/>
              <a:t> </a:t>
            </a:r>
            <a:r>
              <a:rPr lang="en-IN" altLang="en-GB" sz="2400"/>
              <a:t>of</a:t>
            </a:r>
            <a:r>
              <a:rPr lang="en-GB" altLang="en-US" sz="2400"/>
              <a:t> crowd</a:t>
            </a:r>
            <a:r>
              <a:rPr lang="en-IN" altLang="en-GB" sz="2400"/>
              <a:t>.</a:t>
            </a:r>
            <a:endParaRPr lang="en-IN" altLang="en-GB" sz="240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altLang="en-GB" sz="240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altLang="en-GB" sz="2400">
                <a:sym typeface="+mn-ea"/>
              </a:rPr>
              <a:t>E</a:t>
            </a:r>
            <a:r>
              <a:rPr lang="en-GB" altLang="en-US" sz="2400">
                <a:sym typeface="+mn-ea"/>
              </a:rPr>
              <a:t>conomical way to estimate the size of a crowd</a:t>
            </a:r>
            <a:r>
              <a:rPr lang="en-IN" altLang="en-GB" sz="2400">
                <a:sym typeface="+mn-ea"/>
              </a:rPr>
              <a:t>.</a:t>
            </a:r>
            <a:endParaRPr lang="en-IN" altLang="en-GB" sz="2400"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altLang="en-GB" sz="2400"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altLang="en-GB" sz="2400">
                <a:sym typeface="+mn-ea"/>
              </a:rPr>
              <a:t>Notify user in realtime</a:t>
            </a:r>
            <a:r>
              <a:rPr lang="en-GB" altLang="en-US" sz="2400">
                <a:sym typeface="+mn-ea"/>
              </a:rPr>
              <a:t> </a:t>
            </a:r>
            <a:endParaRPr lang="en-IN" altLang="en-GB" sz="240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685" y="-1905"/>
            <a:ext cx="6104255" cy="686689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rcRect r="-309" b="5526"/>
          <a:stretch>
            <a:fillRect/>
          </a:stretch>
        </p:blipFill>
        <p:spPr>
          <a:xfrm>
            <a:off x="7136130" y="3810"/>
            <a:ext cx="5072380" cy="6851015"/>
          </a:xfrm>
          <a:prstGeom prst="rect">
            <a:avLst/>
          </a:prstGeom>
        </p:spPr>
      </p:pic>
      <p:sp>
        <p:nvSpPr>
          <p:cNvPr id="3" name="Text Box 2"/>
          <p:cNvSpPr txBox="1"/>
          <p:nvPr/>
        </p:nvSpPr>
        <p:spPr>
          <a:xfrm>
            <a:off x="655320" y="896620"/>
            <a:ext cx="525780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GB" sz="4000"/>
              <a:t>Propsal of solution</a:t>
            </a:r>
            <a:endParaRPr lang="en-IN" altLang="en-GB" sz="4000"/>
          </a:p>
        </p:txBody>
      </p:sp>
      <p:sp>
        <p:nvSpPr>
          <p:cNvPr id="8" name="Text Box 7"/>
          <p:cNvSpPr txBox="1"/>
          <p:nvPr/>
        </p:nvSpPr>
        <p:spPr>
          <a:xfrm>
            <a:off x="579755" y="2200910"/>
            <a:ext cx="590105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altLang="en-GB" sz="2400"/>
              <a:t>Estimate crowd size with CO2 meter</a:t>
            </a:r>
            <a:endParaRPr lang="en-IN" altLang="en-GB" sz="240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altLang="en-GB" sz="240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altLang="en-GB" sz="2400"/>
              <a:t>Notify users in real time regarding safety</a:t>
            </a:r>
            <a:endParaRPr lang="en-IN" altLang="en-GB"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776" y="1396289"/>
            <a:ext cx="7887654" cy="132556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4000" b="1" dirty="0">
                <a:cs typeface="Calibri Light" panose="020F0302020204030204"/>
              </a:rPr>
              <a:t>Apparatus for measuring CO2 levels</a:t>
            </a:r>
            <a:endParaRPr lang="en-US" sz="4000" b="1" kern="1200" dirty="0">
              <a:latin typeface="+mj-lt"/>
              <a:cs typeface="Calibri Light" panose="020F0302020204030204"/>
            </a:endParaRPr>
          </a:p>
        </p:txBody>
      </p:sp>
      <p:sp>
        <p:nvSpPr>
          <p:cNvPr id="16" name="Content Placeholder 16"/>
          <p:cNvSpPr>
            <a:spLocks noGrp="1"/>
          </p:cNvSpPr>
          <p:nvPr>
            <p:ph idx="1"/>
          </p:nvPr>
        </p:nvSpPr>
        <p:spPr>
          <a:xfrm>
            <a:off x="805542" y="2871982"/>
            <a:ext cx="6159918" cy="304100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b="1" dirty="0"/>
              <a:t>MQ135 </a:t>
            </a:r>
            <a:r>
              <a:rPr lang="en-US" sz="2400" dirty="0"/>
              <a:t>type sensors</a:t>
            </a:r>
            <a:r>
              <a:rPr lang="en-US" sz="2400" dirty="0">
                <a:ea typeface="+mn-lt"/>
                <a:cs typeface="+mn-lt"/>
              </a:rPr>
              <a:t> to measure CO2 levels</a:t>
            </a:r>
            <a:endParaRPr lang="en-US" sz="2400" dirty="0">
              <a:cs typeface="Calibri" panose="020F0502020204030204"/>
            </a:endParaRPr>
          </a:p>
          <a:p>
            <a:r>
              <a:rPr lang="en-US" sz="2400" dirty="0">
                <a:ea typeface="+mn-lt"/>
                <a:cs typeface="+mn-lt"/>
              </a:rPr>
              <a:t>Cost can be reduced by modifying the meter</a:t>
            </a:r>
            <a:endParaRPr lang="en-US" sz="2400" dirty="0">
              <a:ea typeface="+mn-lt"/>
              <a:cs typeface="+mn-lt"/>
            </a:endParaRPr>
          </a:p>
          <a:p>
            <a:r>
              <a:rPr lang="en-US" sz="2400" dirty="0">
                <a:ea typeface="+mn-lt"/>
                <a:cs typeface="+mn-lt"/>
              </a:rPr>
              <a:t>Is installed at closed spaces/areas</a:t>
            </a:r>
            <a:endParaRPr lang="en-US" sz="2400" dirty="0">
              <a:ea typeface="+mn-lt"/>
              <a:cs typeface="+mn-lt"/>
            </a:endParaRPr>
          </a:p>
          <a:p>
            <a:r>
              <a:rPr lang="en-US" sz="2400" dirty="0">
                <a:ea typeface="+mn-lt"/>
                <a:cs typeface="+mn-lt"/>
              </a:rPr>
              <a:t>The data collected is stored in a database</a:t>
            </a:r>
            <a:endParaRPr lang="en-US" sz="2400" dirty="0">
              <a:ea typeface="+mn-lt"/>
              <a:cs typeface="+mn-lt"/>
            </a:endParaRPr>
          </a:p>
          <a:p>
            <a:endParaRPr lang="en-US" sz="1800">
              <a:ea typeface="+mn-lt"/>
              <a:cs typeface="+mn-lt"/>
            </a:endParaRPr>
          </a:p>
          <a:p>
            <a:endParaRPr lang="en-US" sz="1800">
              <a:ea typeface="+mn-lt"/>
              <a:cs typeface="+mn-lt"/>
            </a:endParaRPr>
          </a:p>
        </p:txBody>
      </p:sp>
      <p:sp>
        <p:nvSpPr>
          <p:cNvPr id="52" name="Freeform: Shape 5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7525108" y="1"/>
            <a:ext cx="4666892" cy="3612937"/>
          </a:xfrm>
          <a:custGeom>
            <a:avLst/>
            <a:gdLst>
              <a:gd name="connsiteX0" fmla="*/ 192227 w 4666892"/>
              <a:gd name="connsiteY0" fmla="*/ 0 h 3612937"/>
              <a:gd name="connsiteX1" fmla="*/ 4666892 w 4666892"/>
              <a:gd name="connsiteY1" fmla="*/ 0 h 3612937"/>
              <a:gd name="connsiteX2" fmla="*/ 4666892 w 4666892"/>
              <a:gd name="connsiteY2" fmla="*/ 2643684 h 3612937"/>
              <a:gd name="connsiteX3" fmla="*/ 4657487 w 4666892"/>
              <a:gd name="connsiteY3" fmla="*/ 2656262 h 3612937"/>
              <a:gd name="connsiteX4" fmla="*/ 2628900 w 4666892"/>
              <a:gd name="connsiteY4" fmla="*/ 3612937 h 3612937"/>
              <a:gd name="connsiteX5" fmla="*/ 0 w 4666892"/>
              <a:gd name="connsiteY5" fmla="*/ 984037 h 3612937"/>
              <a:gd name="connsiteX6" fmla="*/ 118190 w 4666892"/>
              <a:gd name="connsiteY6" fmla="*/ 202283 h 3612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66892" h="3612937">
                <a:moveTo>
                  <a:pt x="192227" y="0"/>
                </a:moveTo>
                <a:lnTo>
                  <a:pt x="4666892" y="0"/>
                </a:lnTo>
                <a:lnTo>
                  <a:pt x="4666892" y="2643684"/>
                </a:lnTo>
                <a:lnTo>
                  <a:pt x="4657487" y="2656262"/>
                </a:lnTo>
                <a:cubicBezTo>
                  <a:pt x="4175308" y="3240527"/>
                  <a:pt x="3445594" y="3612937"/>
                  <a:pt x="2628900" y="3612937"/>
                </a:cubicBezTo>
                <a:cubicBezTo>
                  <a:pt x="1176999" y="3612937"/>
                  <a:pt x="0" y="2435938"/>
                  <a:pt x="0" y="984037"/>
                </a:cubicBezTo>
                <a:cubicBezTo>
                  <a:pt x="0" y="711806"/>
                  <a:pt x="41379" y="449239"/>
                  <a:pt x="118190" y="2022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9" name="Picture 39"/>
          <p:cNvPicPr>
            <a:picLocks noChangeAspect="1"/>
          </p:cNvPicPr>
          <p:nvPr/>
        </p:nvPicPr>
        <p:blipFill rotWithShape="1">
          <a:blip r:embed="rId1"/>
          <a:srcRect l="3055" r="-1" b="-1"/>
          <a:stretch>
            <a:fillRect/>
          </a:stretch>
        </p:blipFill>
        <p:spPr>
          <a:xfrm>
            <a:off x="7689829" y="10"/>
            <a:ext cx="4502173" cy="3448209"/>
          </a:xfrm>
          <a:custGeom>
            <a:avLst/>
            <a:gdLst/>
            <a:ahLst/>
            <a:cxnLst/>
            <a:rect l="l" t="t" r="r" b="b"/>
            <a:pathLst>
              <a:path w="4502173" h="3448219">
                <a:moveTo>
                  <a:pt x="205627" y="0"/>
                </a:moveTo>
                <a:lnTo>
                  <a:pt x="4502173" y="0"/>
                </a:lnTo>
                <a:lnTo>
                  <a:pt x="4502173" y="2368934"/>
                </a:lnTo>
                <a:lnTo>
                  <a:pt x="4365663" y="2551486"/>
                </a:lnTo>
                <a:cubicBezTo>
                  <a:pt x="3913696" y="3099144"/>
                  <a:pt x="3229704" y="3448219"/>
                  <a:pt x="2464181" y="3448219"/>
                </a:cubicBezTo>
                <a:cubicBezTo>
                  <a:pt x="1103251" y="3448219"/>
                  <a:pt x="0" y="2344968"/>
                  <a:pt x="0" y="984038"/>
                </a:cubicBezTo>
                <a:cubicBezTo>
                  <a:pt x="0" y="643806"/>
                  <a:pt x="68954" y="319678"/>
                  <a:pt x="193648" y="24867"/>
                </a:cubicBezTo>
                <a:close/>
              </a:path>
            </a:pathLst>
          </a:custGeom>
        </p:spPr>
      </p:pic>
      <p:sp>
        <p:nvSpPr>
          <p:cNvPr id="54" name="Freeform: Shape 5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8604737" y="3918051"/>
            <a:ext cx="3587263" cy="2939948"/>
          </a:xfrm>
          <a:custGeom>
            <a:avLst/>
            <a:gdLst>
              <a:gd name="connsiteX0" fmla="*/ 2070613 w 3587263"/>
              <a:gd name="connsiteY0" fmla="*/ 0 h 2939948"/>
              <a:gd name="connsiteX1" fmla="*/ 3534758 w 3587263"/>
              <a:gd name="connsiteY1" fmla="*/ 606469 h 2939948"/>
              <a:gd name="connsiteX2" fmla="*/ 3587263 w 3587263"/>
              <a:gd name="connsiteY2" fmla="*/ 664240 h 2939948"/>
              <a:gd name="connsiteX3" fmla="*/ 3587263 w 3587263"/>
              <a:gd name="connsiteY3" fmla="*/ 2939948 h 2939948"/>
              <a:gd name="connsiteX4" fmla="*/ 193241 w 3587263"/>
              <a:gd name="connsiteY4" fmla="*/ 2939948 h 2939948"/>
              <a:gd name="connsiteX5" fmla="*/ 162719 w 3587263"/>
              <a:gd name="connsiteY5" fmla="*/ 2876589 h 2939948"/>
              <a:gd name="connsiteX6" fmla="*/ 0 w 3587263"/>
              <a:gd name="connsiteY6" fmla="*/ 2070613 h 2939948"/>
              <a:gd name="connsiteX7" fmla="*/ 2070613 w 3587263"/>
              <a:gd name="connsiteY7" fmla="*/ 0 h 2939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87263" h="2939948">
                <a:moveTo>
                  <a:pt x="2070613" y="0"/>
                </a:moveTo>
                <a:cubicBezTo>
                  <a:pt x="2642397" y="0"/>
                  <a:pt x="3160050" y="231761"/>
                  <a:pt x="3534758" y="606469"/>
                </a:cubicBezTo>
                <a:lnTo>
                  <a:pt x="3587263" y="664240"/>
                </a:lnTo>
                <a:lnTo>
                  <a:pt x="3587263" y="2939948"/>
                </a:lnTo>
                <a:lnTo>
                  <a:pt x="193241" y="2939948"/>
                </a:lnTo>
                <a:lnTo>
                  <a:pt x="162719" y="2876589"/>
                </a:lnTo>
                <a:cubicBezTo>
                  <a:pt x="57940" y="2628865"/>
                  <a:pt x="0" y="2356505"/>
                  <a:pt x="0" y="2070613"/>
                </a:cubicBezTo>
                <a:cubicBezTo>
                  <a:pt x="0" y="927045"/>
                  <a:pt x="927045" y="0"/>
                  <a:pt x="2070613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4" descr="A picture containing electronics&#10;&#10;Description automatically generated"/>
          <p:cNvPicPr>
            <a:picLocks noChangeAspect="1"/>
          </p:cNvPicPr>
          <p:nvPr/>
        </p:nvPicPr>
        <p:blipFill rotWithShape="1">
          <a:blip r:embed="rId2"/>
          <a:srcRect t="5712" r="1" b="13198"/>
          <a:stretch>
            <a:fillRect/>
          </a:stretch>
        </p:blipFill>
        <p:spPr>
          <a:xfrm>
            <a:off x="8768827" y="4082141"/>
            <a:ext cx="3423175" cy="2775859"/>
          </a:xfrm>
          <a:custGeom>
            <a:avLst/>
            <a:gdLst/>
            <a:ahLst/>
            <a:cxnLst/>
            <a:rect l="l" t="t" r="r" b="b"/>
            <a:pathLst>
              <a:path w="3423175" h="2775859">
                <a:moveTo>
                  <a:pt x="1906524" y="0"/>
                </a:moveTo>
                <a:cubicBezTo>
                  <a:pt x="2498805" y="0"/>
                  <a:pt x="3028006" y="270078"/>
                  <a:pt x="3377691" y="693798"/>
                </a:cubicBezTo>
                <a:lnTo>
                  <a:pt x="3423175" y="754624"/>
                </a:lnTo>
                <a:lnTo>
                  <a:pt x="3423175" y="2775859"/>
                </a:lnTo>
                <a:lnTo>
                  <a:pt x="211114" y="2775859"/>
                </a:lnTo>
                <a:lnTo>
                  <a:pt x="149824" y="2648629"/>
                </a:lnTo>
                <a:cubicBezTo>
                  <a:pt x="53349" y="2420536"/>
                  <a:pt x="0" y="2169760"/>
                  <a:pt x="0" y="1906524"/>
                </a:cubicBezTo>
                <a:cubicBezTo>
                  <a:pt x="0" y="853580"/>
                  <a:pt x="853580" y="0"/>
                  <a:pt x="1906524" y="0"/>
                </a:cubicBezTo>
                <a:close/>
              </a:path>
            </a:pathLst>
          </a:cu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Rectangle 17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Rectangle 18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2" name="Group 182"/>
          <p:cNvGrpSpPr>
            <a:grpSpLocks noGrp="1" noRot="1" noChangeAspect="1" noMove="1" noResize="1" noUngrp="1"/>
          </p:cNvGrpSpPr>
          <p:nvPr/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184" name="Oval 183"/>
            <p:cNvSpPr/>
            <p:nvPr/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Oval 184"/>
            <p:cNvSpPr/>
            <p:nvPr/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/>
            <p:cNvSpPr/>
            <p:nvPr/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/>
            <p:cNvSpPr/>
            <p:nvPr/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8" name="Oval 187"/>
            <p:cNvSpPr/>
            <p:nvPr/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Oval 188"/>
            <p:cNvSpPr/>
            <p:nvPr/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60" name="Picture 160" descr="A picture containing person, indoor, blur&#10;&#10;Description automatically generated"/>
          <p:cNvPicPr>
            <a:picLocks noChangeAspect="1"/>
          </p:cNvPicPr>
          <p:nvPr/>
        </p:nvPicPr>
        <p:blipFill rotWithShape="1">
          <a:blip r:embed="rId1"/>
          <a:srcRect l="22884" r="20915" b="5"/>
          <a:stretch>
            <a:fillRect/>
          </a:stretch>
        </p:blipFill>
        <p:spPr>
          <a:xfrm>
            <a:off x="8258673" y="405594"/>
            <a:ext cx="3549663" cy="3157838"/>
          </a:xfrm>
          <a:prstGeom prst="rect">
            <a:avLst/>
          </a:prstGeom>
        </p:spPr>
      </p:pic>
      <p:grpSp>
        <p:nvGrpSpPr>
          <p:cNvPr id="191" name="Group 190"/>
          <p:cNvGrpSpPr>
            <a:grpSpLocks noGrp="1" noRot="1" noChangeAspect="1" noMove="1" noResize="1" noUngrp="1"/>
          </p:cNvGrpSpPr>
          <p:nvPr/>
        </p:nvGrpSpPr>
        <p:grpSpPr>
          <a:xfrm rot="16200000">
            <a:off x="474192" y="584794"/>
            <a:ext cx="304800" cy="429768"/>
            <a:chOff x="215328" y="-46937"/>
            <a:chExt cx="304800" cy="2773841"/>
          </a:xfrm>
        </p:grpSpPr>
        <p:cxnSp>
          <p:nvCxnSpPr>
            <p:cNvPr id="192" name="Straight Connector 191"/>
            <p:cNvCxnSpPr/>
            <p:nvPr/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/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/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/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1" name="Picture 161" descr="A picture containing text&#10;&#10;Description automatically generated"/>
          <p:cNvPicPr>
            <a:picLocks noChangeAspect="1"/>
          </p:cNvPicPr>
          <p:nvPr/>
        </p:nvPicPr>
        <p:blipFill rotWithShape="1">
          <a:blip r:embed="rId2"/>
          <a:srcRect l="22675" r="2640" b="-3"/>
          <a:stretch>
            <a:fillRect/>
          </a:stretch>
        </p:blipFill>
        <p:spPr>
          <a:xfrm>
            <a:off x="4280448" y="406043"/>
            <a:ext cx="3549663" cy="3162873"/>
          </a:xfrm>
          <a:prstGeom prst="rect">
            <a:avLst/>
          </a:prstGeom>
        </p:spPr>
      </p:pic>
      <p:sp>
        <p:nvSpPr>
          <p:cNvPr id="197" name="Rectangle 196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9" name="Group 198"/>
          <p:cNvGrpSpPr>
            <a:grpSpLocks noGrp="1" noRot="1" noChangeAspect="1" noMove="1" noResize="1" noUngrp="1"/>
          </p:cNvGrpSpPr>
          <p:nvPr/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200" name="Straight Connector 199"/>
            <p:cNvCxnSpPr/>
            <p:nvPr/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/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/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/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74" name="Picture 174" descr="A picture containing text, watch&#10;&#10;Description automatically generated"/>
          <p:cNvPicPr>
            <a:picLocks noChangeAspect="1"/>
          </p:cNvPicPr>
          <p:nvPr/>
        </p:nvPicPr>
        <p:blipFill rotWithShape="1">
          <a:blip r:embed="rId3"/>
          <a:srcRect t="5788" r="-2" b="4709"/>
          <a:stretch>
            <a:fillRect/>
          </a:stretch>
        </p:blipFill>
        <p:spPr>
          <a:xfrm>
            <a:off x="305848" y="406043"/>
            <a:ext cx="3549663" cy="3162873"/>
          </a:xfrm>
          <a:prstGeom prst="rect">
            <a:avLst/>
          </a:prstGeom>
        </p:spPr>
      </p:pic>
      <p:sp>
        <p:nvSpPr>
          <p:cNvPr id="205" name="Rectangle 20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7" name="Group 206"/>
          <p:cNvGrpSpPr>
            <a:grpSpLocks noGrp="1" noRot="1" noChangeAspect="1" noMove="1" noResize="1" noUngrp="1"/>
          </p:cNvGrpSpPr>
          <p:nvPr/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208" name="Straight Connector 207"/>
            <p:cNvCxnSpPr/>
            <p:nvPr/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/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/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/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4" name="Diagram 4"/>
          <p:cNvGraphicFramePr>
            <a:graphicFrameLocks noGrp="1"/>
          </p:cNvGraphicFramePr>
          <p:nvPr>
            <p:ph idx="4294967295"/>
          </p:nvPr>
        </p:nvGraphicFramePr>
        <p:xfrm>
          <a:off x="1429895" y="3631281"/>
          <a:ext cx="9593650" cy="30557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1" y="365125"/>
            <a:ext cx="3816095" cy="1938076"/>
          </a:xfrm>
        </p:spPr>
        <p:txBody>
          <a:bodyPr>
            <a:normAutofit/>
          </a:bodyPr>
          <a:lstStyle/>
          <a:p>
            <a:r>
              <a:rPr lang="en-GB">
                <a:cs typeface="Calibri Light" panose="020F0302020204030204"/>
              </a:rPr>
              <a:t>Notifying the user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2482589"/>
            <a:ext cx="3816096" cy="369437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GB" sz="2000">
                <a:cs typeface="Calibri" panose="020F0502020204030204"/>
              </a:rPr>
              <a:t>Three levels – safe, possible crowd, too crowded</a:t>
            </a:r>
            <a:endParaRPr lang="en-GB" sz="2000">
              <a:cs typeface="Calibri" panose="020F0502020204030204"/>
            </a:endParaRPr>
          </a:p>
          <a:p>
            <a:r>
              <a:rPr lang="en-GB" sz="2000">
                <a:cs typeface="Calibri" panose="020F0502020204030204"/>
              </a:rPr>
              <a:t>Google API is used for maps and other necessary features</a:t>
            </a:r>
            <a:endParaRPr lang="en-GB" sz="2000">
              <a:cs typeface="Calibri" panose="020F0502020204030204"/>
            </a:endParaRPr>
          </a:p>
          <a:p>
            <a:r>
              <a:rPr lang="en-GB" sz="2000">
                <a:cs typeface="Calibri" panose="020F0502020204030204"/>
              </a:rPr>
              <a:t>An estimated range of people in the area is shown</a:t>
            </a:r>
            <a:endParaRPr lang="en-GB" sz="2000">
              <a:cs typeface="Calibri" panose="020F0502020204030204"/>
            </a:endParaRPr>
          </a:p>
          <a:p>
            <a:r>
              <a:rPr lang="en-GB" sz="2000">
                <a:cs typeface="Calibri" panose="020F0502020204030204"/>
              </a:rPr>
              <a:t>The locations where our devices are installed is shown </a:t>
            </a:r>
            <a:endParaRPr lang="en-GB" sz="2000">
              <a:cs typeface="Calibri" panose="020F0502020204030204"/>
            </a:endParaRPr>
          </a:p>
          <a:p>
            <a:r>
              <a:rPr lang="en-GB" sz="2000">
                <a:cs typeface="Calibri" panose="020F0502020204030204"/>
              </a:rPr>
              <a:t>User can also search for a location</a:t>
            </a:r>
            <a:endParaRPr lang="en-GB" sz="2000">
              <a:cs typeface="Calibri" panose="020F0502020204030204"/>
            </a:endParaRPr>
          </a:p>
          <a:p>
            <a:endParaRPr lang="en-GB" sz="2000">
              <a:cs typeface="Calibri" panose="020F0502020204030204"/>
            </a:endParaRPr>
          </a:p>
          <a:p>
            <a:endParaRPr lang="en-GB" sz="2000">
              <a:cs typeface="Calibri" panose="020F0502020204030204"/>
            </a:endParaRPr>
          </a:p>
          <a:p>
            <a:endParaRPr lang="en-GB" sz="2000">
              <a:cs typeface="Calibri" panose="020F0502020204030204"/>
            </a:endParaRPr>
          </a:p>
        </p:txBody>
      </p:sp>
      <p:pic>
        <p:nvPicPr>
          <p:cNvPr id="7" name="Picture 7" descr="A picture containing text, vector graphics, room, gambling house&#10;&#10;Description automatically generated"/>
          <p:cNvPicPr>
            <a:picLocks noChangeAspect="1"/>
          </p:cNvPicPr>
          <p:nvPr/>
        </p:nvPicPr>
        <p:blipFill rotWithShape="1">
          <a:blip r:embed="rId1"/>
          <a:srcRect t="7974" r="-1" b="24434"/>
          <a:stretch>
            <a:fillRect/>
          </a:stretch>
        </p:blipFill>
        <p:spPr>
          <a:xfrm>
            <a:off x="4904316" y="-4"/>
            <a:ext cx="7287684" cy="3694372"/>
          </a:xfrm>
          <a:custGeom>
            <a:avLst/>
            <a:gdLst/>
            <a:ahLst/>
            <a:cxnLst/>
            <a:rect l="l" t="t" r="r" b="b"/>
            <a:pathLst>
              <a:path w="7287684" h="3694372">
                <a:moveTo>
                  <a:pt x="1047969" y="0"/>
                </a:moveTo>
                <a:lnTo>
                  <a:pt x="7287684" y="0"/>
                </a:lnTo>
                <a:lnTo>
                  <a:pt x="7287684" y="814388"/>
                </a:lnTo>
                <a:lnTo>
                  <a:pt x="7287684" y="3694372"/>
                </a:lnTo>
                <a:lnTo>
                  <a:pt x="471411" y="3694372"/>
                </a:lnTo>
                <a:lnTo>
                  <a:pt x="470992" y="3686621"/>
                </a:lnTo>
                <a:cubicBezTo>
                  <a:pt x="458999" y="3642419"/>
                  <a:pt x="427907" y="3602236"/>
                  <a:pt x="376383" y="3554015"/>
                </a:cubicBezTo>
                <a:cubicBezTo>
                  <a:pt x="315976" y="3500438"/>
                  <a:pt x="255568" y="3454003"/>
                  <a:pt x="170288" y="3407569"/>
                </a:cubicBezTo>
                <a:cubicBezTo>
                  <a:pt x="365723" y="3382565"/>
                  <a:pt x="163181" y="3296841"/>
                  <a:pt x="230695" y="3243263"/>
                </a:cubicBezTo>
                <a:cubicBezTo>
                  <a:pt x="369276" y="3221831"/>
                  <a:pt x="479431" y="3393282"/>
                  <a:pt x="667759" y="3343275"/>
                </a:cubicBezTo>
                <a:cubicBezTo>
                  <a:pt x="440344" y="3196828"/>
                  <a:pt x="184501" y="3150393"/>
                  <a:pt x="17493" y="2953940"/>
                </a:cubicBezTo>
                <a:cubicBezTo>
                  <a:pt x="56580" y="2911078"/>
                  <a:pt x="95667" y="2953940"/>
                  <a:pt x="127647" y="2936081"/>
                </a:cubicBezTo>
                <a:cubicBezTo>
                  <a:pt x="127647" y="2925365"/>
                  <a:pt x="500751" y="2993232"/>
                  <a:pt x="522071" y="2714625"/>
                </a:cubicBezTo>
                <a:cubicBezTo>
                  <a:pt x="529178" y="2714625"/>
                  <a:pt x="536285" y="2714625"/>
                  <a:pt x="543391" y="2703909"/>
                </a:cubicBezTo>
                <a:cubicBezTo>
                  <a:pt x="582478" y="2664619"/>
                  <a:pt x="546945" y="2571750"/>
                  <a:pt x="610905" y="2564606"/>
                </a:cubicBezTo>
                <a:cubicBezTo>
                  <a:pt x="681973" y="2557462"/>
                  <a:pt x="749487" y="2525315"/>
                  <a:pt x="824107" y="2543175"/>
                </a:cubicBezTo>
                <a:cubicBezTo>
                  <a:pt x="880961" y="2557462"/>
                  <a:pt x="941368" y="2575322"/>
                  <a:pt x="1001776" y="2575322"/>
                </a:cubicBezTo>
                <a:cubicBezTo>
                  <a:pt x="1065736" y="2575322"/>
                  <a:pt x="1154570" y="2696766"/>
                  <a:pt x="1193658" y="2536031"/>
                </a:cubicBezTo>
                <a:cubicBezTo>
                  <a:pt x="1193658" y="2528888"/>
                  <a:pt x="1303812" y="2546747"/>
                  <a:pt x="1364219" y="2553891"/>
                </a:cubicBezTo>
                <a:cubicBezTo>
                  <a:pt x="1413966" y="2561035"/>
                  <a:pt x="1474374" y="2593181"/>
                  <a:pt x="1509907" y="2528888"/>
                </a:cubicBezTo>
                <a:cubicBezTo>
                  <a:pt x="1527674" y="2489596"/>
                  <a:pt x="1442393" y="2418159"/>
                  <a:pt x="1367772" y="2411015"/>
                </a:cubicBezTo>
                <a:cubicBezTo>
                  <a:pt x="1300259" y="2403872"/>
                  <a:pt x="1232745" y="2396728"/>
                  <a:pt x="1168784" y="2411015"/>
                </a:cubicBezTo>
                <a:cubicBezTo>
                  <a:pt x="1090610" y="2428875"/>
                  <a:pt x="1047969" y="2400300"/>
                  <a:pt x="1026649" y="2336007"/>
                </a:cubicBezTo>
                <a:cubicBezTo>
                  <a:pt x="1001776" y="2268141"/>
                  <a:pt x="955582" y="2232422"/>
                  <a:pt x="891621" y="2200275"/>
                </a:cubicBezTo>
                <a:cubicBezTo>
                  <a:pt x="735273" y="2121694"/>
                  <a:pt x="586032" y="2028825"/>
                  <a:pt x="415470" y="1982390"/>
                </a:cubicBezTo>
                <a:cubicBezTo>
                  <a:pt x="383490" y="1975246"/>
                  <a:pt x="344403" y="1960959"/>
                  <a:pt x="330189" y="1900238"/>
                </a:cubicBezTo>
                <a:cubicBezTo>
                  <a:pt x="792127" y="1993106"/>
                  <a:pt x="1211424" y="2232422"/>
                  <a:pt x="1687576" y="2218135"/>
                </a:cubicBezTo>
                <a:cubicBezTo>
                  <a:pt x="1559654" y="2143125"/>
                  <a:pt x="1406860" y="2139554"/>
                  <a:pt x="1268278" y="2085975"/>
                </a:cubicBezTo>
                <a:cubicBezTo>
                  <a:pt x="1367772" y="2046685"/>
                  <a:pt x="1460160" y="2089547"/>
                  <a:pt x="1552548" y="2110978"/>
                </a:cubicBezTo>
                <a:cubicBezTo>
                  <a:pt x="1630722" y="2128837"/>
                  <a:pt x="1701789" y="2132410"/>
                  <a:pt x="1708896" y="2021681"/>
                </a:cubicBezTo>
                <a:cubicBezTo>
                  <a:pt x="1708896" y="2010965"/>
                  <a:pt x="1708896" y="2003821"/>
                  <a:pt x="1708896" y="1993106"/>
                </a:cubicBezTo>
                <a:cubicBezTo>
                  <a:pt x="1680469" y="1946672"/>
                  <a:pt x="1641382" y="1925240"/>
                  <a:pt x="1591635" y="1910953"/>
                </a:cubicBezTo>
                <a:cubicBezTo>
                  <a:pt x="1563208" y="1903809"/>
                  <a:pt x="1524121" y="1889522"/>
                  <a:pt x="1524121" y="1857375"/>
                </a:cubicBezTo>
                <a:cubicBezTo>
                  <a:pt x="1527674" y="1735931"/>
                  <a:pt x="1431733" y="1700212"/>
                  <a:pt x="1339346" y="1664493"/>
                </a:cubicBezTo>
                <a:cubicBezTo>
                  <a:pt x="1389093" y="1603772"/>
                  <a:pt x="1431733" y="1646635"/>
                  <a:pt x="1470820" y="1643062"/>
                </a:cubicBezTo>
                <a:cubicBezTo>
                  <a:pt x="1495694" y="1639491"/>
                  <a:pt x="1520567" y="1635919"/>
                  <a:pt x="1520567" y="1603772"/>
                </a:cubicBezTo>
                <a:cubicBezTo>
                  <a:pt x="1520567" y="1578769"/>
                  <a:pt x="1509907" y="1546622"/>
                  <a:pt x="1485034" y="1546622"/>
                </a:cubicBezTo>
                <a:cubicBezTo>
                  <a:pt x="1328686" y="1543050"/>
                  <a:pt x="1239851" y="1371600"/>
                  <a:pt x="1076396" y="1371600"/>
                </a:cubicBezTo>
                <a:cubicBezTo>
                  <a:pt x="976902" y="1371600"/>
                  <a:pt x="1126144" y="1275159"/>
                  <a:pt x="1044416" y="1235869"/>
                </a:cubicBezTo>
                <a:cubicBezTo>
                  <a:pt x="1026649" y="1225153"/>
                  <a:pt x="1094163" y="1210866"/>
                  <a:pt x="1122590" y="1214437"/>
                </a:cubicBezTo>
                <a:cubicBezTo>
                  <a:pt x="1151017" y="1218009"/>
                  <a:pt x="1175891" y="1243013"/>
                  <a:pt x="1211424" y="1225153"/>
                </a:cubicBezTo>
                <a:cubicBezTo>
                  <a:pt x="1229191" y="1160860"/>
                  <a:pt x="1182997" y="1135856"/>
                  <a:pt x="1140357" y="1117997"/>
                </a:cubicBezTo>
                <a:cubicBezTo>
                  <a:pt x="1047969" y="1075135"/>
                  <a:pt x="955582" y="1025129"/>
                  <a:pt x="852534" y="1010841"/>
                </a:cubicBezTo>
                <a:cubicBezTo>
                  <a:pt x="817001" y="1007269"/>
                  <a:pt x="795680" y="989409"/>
                  <a:pt x="799234" y="953690"/>
                </a:cubicBezTo>
                <a:cubicBezTo>
                  <a:pt x="806340" y="907256"/>
                  <a:pt x="841874" y="921544"/>
                  <a:pt x="870301" y="925115"/>
                </a:cubicBezTo>
                <a:cubicBezTo>
                  <a:pt x="888068" y="928688"/>
                  <a:pt x="905835" y="939403"/>
                  <a:pt x="923602" y="914400"/>
                </a:cubicBezTo>
                <a:cubicBezTo>
                  <a:pt x="611794" y="724198"/>
                  <a:pt x="409919" y="684684"/>
                  <a:pt x="132090" y="589415"/>
                </a:cubicBezTo>
                <a:lnTo>
                  <a:pt x="31922" y="552917"/>
                </a:lnTo>
                <a:lnTo>
                  <a:pt x="26859" y="541335"/>
                </a:lnTo>
                <a:cubicBezTo>
                  <a:pt x="20137" y="534929"/>
                  <a:pt x="8953" y="532232"/>
                  <a:pt x="0" y="527681"/>
                </a:cubicBezTo>
                <a:cubicBezTo>
                  <a:pt x="5969" y="516305"/>
                  <a:pt x="7617" y="502963"/>
                  <a:pt x="17905" y="493550"/>
                </a:cubicBezTo>
                <a:cubicBezTo>
                  <a:pt x="23947" y="488022"/>
                  <a:pt x="35344" y="487159"/>
                  <a:pt x="44763" y="486724"/>
                </a:cubicBezTo>
                <a:lnTo>
                  <a:pt x="165722" y="483650"/>
                </a:lnTo>
                <a:lnTo>
                  <a:pt x="193385" y="498723"/>
                </a:lnTo>
                <a:cubicBezTo>
                  <a:pt x="210263" y="511671"/>
                  <a:pt x="227142" y="525066"/>
                  <a:pt x="315976" y="535781"/>
                </a:cubicBezTo>
                <a:cubicBezTo>
                  <a:pt x="401257" y="546497"/>
                  <a:pt x="479431" y="582216"/>
                  <a:pt x="575372" y="525066"/>
                </a:cubicBezTo>
                <a:cubicBezTo>
                  <a:pt x="639332" y="485775"/>
                  <a:pt x="742380" y="528637"/>
                  <a:pt x="820554" y="560785"/>
                </a:cubicBezTo>
                <a:cubicBezTo>
                  <a:pt x="884515" y="589360"/>
                  <a:pt x="948475" y="596503"/>
                  <a:pt x="1033756" y="560785"/>
                </a:cubicBezTo>
                <a:cubicBezTo>
                  <a:pt x="955582" y="539354"/>
                  <a:pt x="895175" y="521494"/>
                  <a:pt x="834767" y="507206"/>
                </a:cubicBezTo>
                <a:cubicBezTo>
                  <a:pt x="785020" y="496491"/>
                  <a:pt x="756593" y="471488"/>
                  <a:pt x="760147" y="417909"/>
                </a:cubicBezTo>
                <a:cubicBezTo>
                  <a:pt x="760147" y="389334"/>
                  <a:pt x="749487" y="350044"/>
                  <a:pt x="785020" y="335757"/>
                </a:cubicBezTo>
                <a:cubicBezTo>
                  <a:pt x="813447" y="321469"/>
                  <a:pt x="852534" y="335757"/>
                  <a:pt x="866748" y="360759"/>
                </a:cubicBezTo>
                <a:cubicBezTo>
                  <a:pt x="884515" y="407194"/>
                  <a:pt x="902281" y="450056"/>
                  <a:pt x="962689" y="453629"/>
                </a:cubicBezTo>
                <a:cubicBezTo>
                  <a:pt x="1044416" y="460771"/>
                  <a:pt x="998222" y="432197"/>
                  <a:pt x="984009" y="396478"/>
                </a:cubicBezTo>
                <a:cubicBezTo>
                  <a:pt x="969795" y="357188"/>
                  <a:pt x="1012436" y="346472"/>
                  <a:pt x="1040863" y="353615"/>
                </a:cubicBezTo>
                <a:cubicBezTo>
                  <a:pt x="1147464" y="385763"/>
                  <a:pt x="1257618" y="328613"/>
                  <a:pt x="1367772" y="375047"/>
                </a:cubicBezTo>
                <a:cubicBezTo>
                  <a:pt x="1339346" y="260747"/>
                  <a:pt x="1278938" y="210741"/>
                  <a:pt x="1151017" y="192881"/>
                </a:cubicBezTo>
                <a:cubicBezTo>
                  <a:pt x="1104823" y="189310"/>
                  <a:pt x="1055076" y="196453"/>
                  <a:pt x="1012436" y="164306"/>
                </a:cubicBezTo>
                <a:cubicBezTo>
                  <a:pt x="987562" y="146447"/>
                  <a:pt x="962689" y="125016"/>
                  <a:pt x="980456" y="89297"/>
                </a:cubicBezTo>
                <a:cubicBezTo>
                  <a:pt x="991116" y="64294"/>
                  <a:pt x="1019542" y="64294"/>
                  <a:pt x="1044416" y="71437"/>
                </a:cubicBezTo>
                <a:cubicBezTo>
                  <a:pt x="1147464" y="110728"/>
                  <a:pt x="1257618" y="121444"/>
                  <a:pt x="1364219" y="135731"/>
                </a:cubicBezTo>
                <a:cubicBezTo>
                  <a:pt x="1381986" y="139303"/>
                  <a:pt x="1399753" y="146447"/>
                  <a:pt x="1417520" y="110728"/>
                </a:cubicBezTo>
                <a:cubicBezTo>
                  <a:pt x="1293152" y="78581"/>
                  <a:pt x="1172337" y="35719"/>
                  <a:pt x="1047969" y="0"/>
                </a:cubicBezTo>
                <a:close/>
              </a:path>
            </a:pathLst>
          </a:custGeom>
        </p:spPr>
      </p:pic>
      <p:pic>
        <p:nvPicPr>
          <p:cNvPr id="5" name="Picture 5"/>
          <p:cNvPicPr>
            <a:picLocks noChangeAspect="1"/>
          </p:cNvPicPr>
          <p:nvPr/>
        </p:nvPicPr>
        <p:blipFill rotWithShape="1">
          <a:blip r:embed="rId2"/>
          <a:srcRect r="20507" b="-1"/>
          <a:stretch>
            <a:fillRect/>
          </a:stretch>
        </p:blipFill>
        <p:spPr>
          <a:xfrm>
            <a:off x="4726728" y="3802961"/>
            <a:ext cx="7472381" cy="3055043"/>
          </a:xfrm>
          <a:custGeom>
            <a:avLst/>
            <a:gdLst/>
            <a:ahLst/>
            <a:cxnLst/>
            <a:rect l="l" t="t" r="r" b="b"/>
            <a:pathLst>
              <a:path w="7472381" h="3055043">
                <a:moveTo>
                  <a:pt x="638975" y="0"/>
                </a:moveTo>
                <a:lnTo>
                  <a:pt x="7472381" y="0"/>
                </a:lnTo>
                <a:lnTo>
                  <a:pt x="7472381" y="2579984"/>
                </a:lnTo>
                <a:lnTo>
                  <a:pt x="7472381" y="3055043"/>
                </a:lnTo>
                <a:lnTo>
                  <a:pt x="6992676" y="3055043"/>
                </a:lnTo>
                <a:lnTo>
                  <a:pt x="1946893" y="3055043"/>
                </a:lnTo>
                <a:cubicBezTo>
                  <a:pt x="1801205" y="2983605"/>
                  <a:pt x="1662624" y="2897880"/>
                  <a:pt x="1506276" y="2855018"/>
                </a:cubicBezTo>
                <a:cubicBezTo>
                  <a:pt x="1399675" y="2826443"/>
                  <a:pt x="1296627" y="2776437"/>
                  <a:pt x="1314394" y="2626417"/>
                </a:cubicBezTo>
                <a:cubicBezTo>
                  <a:pt x="1317947" y="2583555"/>
                  <a:pt x="1289520" y="2551409"/>
                  <a:pt x="1246880" y="2562124"/>
                </a:cubicBezTo>
                <a:cubicBezTo>
                  <a:pt x="1165153" y="2583555"/>
                  <a:pt x="1126065" y="2522833"/>
                  <a:pt x="1079872" y="2476399"/>
                </a:cubicBezTo>
                <a:cubicBezTo>
                  <a:pt x="998144" y="2394247"/>
                  <a:pt x="919970" y="2308520"/>
                  <a:pt x="788495" y="2294233"/>
                </a:cubicBezTo>
                <a:cubicBezTo>
                  <a:pt x="813369" y="2229939"/>
                  <a:pt x="856009" y="2237083"/>
                  <a:pt x="895097" y="2251371"/>
                </a:cubicBezTo>
                <a:cubicBezTo>
                  <a:pt x="998144" y="2287090"/>
                  <a:pt x="1101192" y="2326380"/>
                  <a:pt x="1204239" y="2362099"/>
                </a:cubicBezTo>
                <a:cubicBezTo>
                  <a:pt x="1271754" y="2383530"/>
                  <a:pt x="1339267" y="2415677"/>
                  <a:pt x="1428102" y="2390674"/>
                </a:cubicBezTo>
                <a:cubicBezTo>
                  <a:pt x="1349928" y="2262087"/>
                  <a:pt x="1218453" y="2237083"/>
                  <a:pt x="1111852" y="2197793"/>
                </a:cubicBezTo>
                <a:cubicBezTo>
                  <a:pt x="980377" y="2147787"/>
                  <a:pt x="902203" y="2054918"/>
                  <a:pt x="806262" y="1947762"/>
                </a:cubicBezTo>
                <a:cubicBezTo>
                  <a:pt x="902203" y="1919187"/>
                  <a:pt x="962610" y="1997768"/>
                  <a:pt x="1040785" y="1994196"/>
                </a:cubicBezTo>
                <a:cubicBezTo>
                  <a:pt x="1044338" y="1983480"/>
                  <a:pt x="1051445" y="1962049"/>
                  <a:pt x="1051445" y="1962049"/>
                </a:cubicBezTo>
                <a:cubicBezTo>
                  <a:pt x="923523" y="1904899"/>
                  <a:pt x="866670" y="1797743"/>
                  <a:pt x="845349" y="1665583"/>
                </a:cubicBezTo>
                <a:cubicBezTo>
                  <a:pt x="838243" y="1597718"/>
                  <a:pt x="792049" y="1576287"/>
                  <a:pt x="745855" y="1544140"/>
                </a:cubicBezTo>
                <a:cubicBezTo>
                  <a:pt x="589507" y="1433411"/>
                  <a:pt x="422499" y="1333399"/>
                  <a:pt x="291024" y="1183381"/>
                </a:cubicBezTo>
                <a:cubicBezTo>
                  <a:pt x="443819" y="1201239"/>
                  <a:pt x="564633" y="1301252"/>
                  <a:pt x="724535" y="1344115"/>
                </a:cubicBezTo>
                <a:cubicBezTo>
                  <a:pt x="596614" y="1179808"/>
                  <a:pt x="429605" y="1094083"/>
                  <a:pt x="276811" y="994071"/>
                </a:cubicBezTo>
                <a:cubicBezTo>
                  <a:pt x="205743" y="947637"/>
                  <a:pt x="141783" y="890486"/>
                  <a:pt x="60055" y="865484"/>
                </a:cubicBezTo>
                <a:cubicBezTo>
                  <a:pt x="31628" y="858340"/>
                  <a:pt x="-18119" y="840481"/>
                  <a:pt x="6755" y="790474"/>
                </a:cubicBezTo>
                <a:cubicBezTo>
                  <a:pt x="28075" y="747612"/>
                  <a:pt x="67162" y="761900"/>
                  <a:pt x="102696" y="772614"/>
                </a:cubicBezTo>
                <a:cubicBezTo>
                  <a:pt x="187976" y="801190"/>
                  <a:pt x="280364" y="801190"/>
                  <a:pt x="397625" y="801190"/>
                </a:cubicBezTo>
                <a:cubicBezTo>
                  <a:pt x="298131" y="665458"/>
                  <a:pt x="116909" y="708321"/>
                  <a:pt x="31628" y="565446"/>
                </a:cubicBezTo>
                <a:cubicBezTo>
                  <a:pt x="138229" y="540444"/>
                  <a:pt x="219957" y="590450"/>
                  <a:pt x="305237" y="601165"/>
                </a:cubicBezTo>
                <a:cubicBezTo>
                  <a:pt x="383412" y="611881"/>
                  <a:pt x="401178" y="586877"/>
                  <a:pt x="383412" y="508296"/>
                </a:cubicBezTo>
                <a:cubicBezTo>
                  <a:pt x="354985" y="386853"/>
                  <a:pt x="397625" y="326130"/>
                  <a:pt x="511333" y="358278"/>
                </a:cubicBezTo>
                <a:cubicBezTo>
                  <a:pt x="617934" y="390424"/>
                  <a:pt x="628594" y="343990"/>
                  <a:pt x="600167" y="276124"/>
                </a:cubicBezTo>
                <a:cubicBezTo>
                  <a:pt x="557527" y="176112"/>
                  <a:pt x="603720" y="97531"/>
                  <a:pt x="635701" y="11805"/>
                </a:cubicBezTo>
                <a:close/>
              </a:path>
            </a:pathLst>
          </a:custGeom>
        </p:spPr>
      </p:pic>
      <p:pic>
        <p:nvPicPr>
          <p:cNvPr id="8" name="Picture 8" descr="Icon&#10;&#10;Description automatically generated"/>
          <p:cNvPicPr>
            <a:picLocks noChangeAspect="1"/>
          </p:cNvPicPr>
          <p:nvPr/>
        </p:nvPicPr>
        <p:blipFill rotWithShape="1">
          <a:blip r:embed="rId3"/>
          <a:srcRect t="-1817" b="4436"/>
          <a:stretch>
            <a:fillRect/>
          </a:stretch>
        </p:blipFill>
        <p:spPr>
          <a:xfrm>
            <a:off x="2743200" y="1360198"/>
            <a:ext cx="2743200" cy="95772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764</Words>
  <Application>WPS Presentation</Application>
  <PresentationFormat>Widescreen</PresentationFormat>
  <Paragraphs>38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5" baseType="lpstr">
      <vt:lpstr>Arial</vt:lpstr>
      <vt:lpstr>SimSun</vt:lpstr>
      <vt:lpstr>Wingdings</vt:lpstr>
      <vt:lpstr>Calibri Light</vt:lpstr>
      <vt:lpstr>Calibri</vt:lpstr>
      <vt:lpstr>Microsoft YaHei</vt:lpstr>
      <vt:lpstr>Arial Unicode MS</vt:lpstr>
      <vt:lpstr>Calibri</vt:lpstr>
      <vt:lpstr>Office Theme</vt:lpstr>
      <vt:lpstr>Social Distancing  by  BlackHats  Santhosh Bharati &amp; Ragul J C</vt:lpstr>
      <vt:lpstr>PowerPoint 演示文稿</vt:lpstr>
      <vt:lpstr>PowerPoint 演示文稿</vt:lpstr>
      <vt:lpstr>Apparatus for measuring CO2 levels</vt:lpstr>
      <vt:lpstr>PowerPoint 演示文稿</vt:lpstr>
      <vt:lpstr>Notifying the user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WPP Presentation</dc:title>
  <dc:creator>santhosh Bharathi</dc:creator>
  <cp:lastModifiedBy>santhosh Bharathi</cp:lastModifiedBy>
  <cp:revision>5</cp:revision>
  <dcterms:created xsi:type="dcterms:W3CDTF">2021-07-18T07:20:00Z</dcterms:created>
  <dcterms:modified xsi:type="dcterms:W3CDTF">2021-07-18T10:03:53Z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2057-10.2.0.7636</vt:lpwstr>
  </property>
</Properties>
</file>

<file path=docProps/thumbnail.jpeg>
</file>